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6"/>
  </p:notesMasterIdLst>
  <p:sldIdLst>
    <p:sldId id="266" r:id="rId2"/>
    <p:sldId id="258" r:id="rId3"/>
    <p:sldId id="448" r:id="rId4"/>
    <p:sldId id="453" r:id="rId5"/>
    <p:sldId id="449" r:id="rId6"/>
    <p:sldId id="450" r:id="rId7"/>
    <p:sldId id="451" r:id="rId8"/>
    <p:sldId id="454" r:id="rId9"/>
    <p:sldId id="452" r:id="rId10"/>
    <p:sldId id="447" r:id="rId11"/>
    <p:sldId id="259" r:id="rId12"/>
    <p:sldId id="446" r:id="rId13"/>
    <p:sldId id="444" r:id="rId14"/>
    <p:sldId id="264" r:id="rId15"/>
  </p:sldIdLst>
  <p:sldSz cx="9144000" cy="6858000" type="screen4x3"/>
  <p:notesSz cx="6858000" cy="9144000"/>
  <p:embeddedFontLst>
    <p:embeddedFont>
      <p:font typeface="KoPub돋움체_Pro Bold" panose="020B0600000101010101" charset="-127"/>
      <p:bold r:id="rId17"/>
    </p:embeddedFont>
    <p:embeddedFont>
      <p:font typeface="D2Coding" panose="020B0609020101020101" pitchFamily="49" charset="-127"/>
      <p:regular r:id="rId18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426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49BB0-45BD-9F8A-3DA9-ED07DB48A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A44E2E-3761-E071-E4C2-08C1A03DA6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BBD0F9-2AEC-ED81-0C20-8F0D5F3935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, {credentials: "include"}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3D54A-7032-AE18-31C5-6ADFC01261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74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XSS-2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8A3DC-61EF-DD18-98B2-308F1D147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6BBE774-720A-0D19-547D-E452468C49CA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XSS-2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DE7087-0555-0F6A-B360-8ADBAE62921A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Bypassing protections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FA793F-F083-A64B-A764-7326D95CBDEA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708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44392-C54A-D92D-FD68-EA6C8CF5E760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CACF3-B923-1A9D-1F63-A0DB2F6B88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BEA57DB-0F9D-042F-BCE6-ED2574475E5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Mitigations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SOP, CORS, CSP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2F040A-9132-CC9D-591D-E8DE8E80BE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4595B1-8EE8-7B17-3688-909FD30771C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31AC0F-B454-F35D-35A6-38616B185FF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F49AED1-2EA1-770C-2460-F0176E29247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BFA803A-3E70-E26B-343E-0F287182923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D558D9-0E39-6714-13E3-4E7045254DD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B1912C4-B26B-1C21-7467-07C7737AF07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rgbClr val="00B0F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scheme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://</a:t>
              </a:r>
              <a:r>
                <a:rPr lang="en-US" altLang="ko-KR" sz="3200" dirty="0">
                  <a:solidFill>
                    <a:srgbClr val="FFC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host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</a:t>
              </a:r>
              <a:r>
                <a:rPr lang="en-US" altLang="ko-KR" sz="3200" dirty="0">
                  <a:solidFill>
                    <a:srgbClr val="92D05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port</a:t>
              </a:r>
              <a:endParaRPr lang="ko-KR" altLang="en-US" sz="3200" dirty="0">
                <a:solidFill>
                  <a:srgbClr val="92D05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F8D996E-891E-D249-724F-ABAA5EDFDED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같은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데이터만 접근 가능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9FBDA59-5531-1F54-366E-21FCC959D7A2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DOM, Cookie,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LocalStorage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Response, …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차단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0746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579F7-1592-9A6D-2ACE-53D8CC728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1607B3-2CBF-777D-E8A1-35584C2AEDA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A5C833-FC2C-8A86-9B08-2C30667EFCB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Why?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D1B4F42-ABDB-6CC7-0683-D0EEF2570B6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6EA14D-62FB-93A7-D002-47588A91570D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340000"/>
            <a:chExt cx="7884000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AB81B3FB-7DF4-6144-7C72-C99484A77FD1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2744775"/>
              <a:chOff x="1260000" y="2520000"/>
              <a:chExt cx="7883998" cy="274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4C79030-08DF-E750-A160-54F76058EAA9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XSS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발생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FE52DE7-7268-78CD-0001-B39AB719C34D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evil 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js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code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→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client data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로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bank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접속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6D82B3-D683-76D8-52A2-B4B9B13CBA80}"/>
                  </a:ext>
                </a:extLst>
              </p:cNvPr>
              <p:cNvSpPr txBox="1"/>
              <p:nvPr/>
            </p:nvSpPr>
            <p:spPr>
              <a:xfrm>
                <a:off x="1260000" y="468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user session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을 이용해 요청을 대신 보냄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5004BFC-B07F-B0D5-0F0B-EB46848290CB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SameSite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=None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가정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9854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969F7-1561-4EF3-6762-1615FEF0A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A45484-C3EB-E093-8129-0A996960635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A3AFF2-4059-0689-7080-8EA55B622F7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DA821D6-831B-51BE-7A53-19439DF1735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4983E7C-EACE-0B28-DF98-58C4BA1B8FAF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374CAC3-C614-10DD-5F77-B994186D58F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fetch("https://url.com")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3DB976-151A-DFF6-45BF-ECCD4A19BF4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1) 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origin = https://url.com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2A8E62B-E6C0-EE92-643E-9C5F72CB2441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2) 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origin = https://diffurl.com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2F0009-2FF9-02F3-6207-B998815B290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요청은 문제 없이 보내진다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73D796C-235C-A6E7-49DB-DB9474250B5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response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접근 허용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3A5119B-1BF3-11FD-BD84-3C4D8CCC786E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response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접근 불가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0717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AF6A3-2CB1-A3AA-0DCE-2210B0D65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FEB699-6E01-F6EB-C9E8-CFDB80B9A38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85E2CA-BBF1-8585-CE21-850FA041B1F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C81730-02F4-FB9A-94A9-3869AE815DF4}"/>
              </a:ext>
            </a:extLst>
          </p:cNvPr>
          <p:cNvSpPr txBox="1"/>
          <p:nvPr/>
        </p:nvSpPr>
        <p:spPr>
          <a:xfrm>
            <a:off x="360000" y="6190223"/>
            <a:ext cx="4832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전달된 상황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E2EBF01-6382-8D46-308E-825BA5E7841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EC0E204-8B75-18F2-B1F1-0C198F0A6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838" y="2880389"/>
            <a:ext cx="7458324" cy="109722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1E4CD21-0BFF-3A5C-63BF-06DB1390DD9A}"/>
              </a:ext>
            </a:extLst>
          </p:cNvPr>
          <p:cNvSpPr txBox="1"/>
          <p:nvPr/>
        </p:nvSpPr>
        <p:spPr>
          <a:xfrm>
            <a:off x="359999" y="5882446"/>
            <a:ext cx="4212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SOP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인해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naver.com request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후 에러가 발생함</a:t>
            </a:r>
          </a:p>
        </p:txBody>
      </p:sp>
    </p:spTree>
    <p:extLst>
      <p:ext uri="{BB962C8B-B14F-4D97-AF65-F5344CB8AC3E}">
        <p14:creationId xmlns:p14="http://schemas.microsoft.com/office/powerpoint/2010/main" val="2935379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36AFD3-2817-9332-85B7-F0A65E57B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6AD582-FACE-2F2D-8BAD-3DBB0364FE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Cross-Origin Resource Sharing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3A2357-3157-0C25-D02E-761AA4E9752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12E1FF4-9D55-FCFC-2A5F-B4E7FB34243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C61C0C5-25D3-40A6-085A-39B36113CECB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4568E0D-1EC1-6885-C1DB-CBDD54A6C78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모든 리소스를 거부하면 웹 개발 어려움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5567C2-CF3A-72D6-DD33-9A1184E973C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일부 허용된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접근 허용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9CA37B-F734-C935-31D8-377291CD574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Response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보내는 서버에서 설정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7166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A0FD01-2DAB-D2B6-9DF4-12DFEEEEA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8F176E51-F010-F5FF-73E0-CD90F2397C80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Client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AC98FD-477D-0C33-831F-42D8471C673B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DOM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8EF314C5-35C7-2009-6304-10430AFE6A26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Target</a:t>
            </a:r>
            <a:b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Server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7355863B-42DC-3AE7-5727-0CB51818224C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C17C2C95-5919-2CB8-AE56-BC35EDCF0252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1729210-6602-1812-746C-E24AF84A4CA3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6D3191EE-18C5-9A9E-BD2E-EAA07DDA3291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request + received front page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8735C766-0C1A-3B7A-24EF-94374A74D84E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fetch("</a:t>
            </a:r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someurl</a:t>
            </a:r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")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E76B4C3-AA77-E2FE-1C0F-F16BB1794CBD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1F7FC93-B928-7D39-FEAF-65DA14F7DCE8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B9A9B0-CA10-D494-68F7-4E24C5EB803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화살표: 왼쪽 20">
            <a:extLst>
              <a:ext uri="{FF2B5EF4-FFF2-40B4-BE49-F238E27FC236}">
                <a16:creationId xmlns:a16="http://schemas.microsoft.com/office/drawing/2014/main" id="{7AFE0EAE-6BE0-4EF3-6F3A-3EB3A0B5C2A9}"/>
              </a:ext>
            </a:extLst>
          </p:cNvPr>
          <p:cNvSpPr/>
          <p:nvPr/>
        </p:nvSpPr>
        <p:spPr>
          <a:xfrm>
            <a:off x="4622300" y="3810063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Response + CORs header 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B0FD33-CC78-31FE-FC43-56D5DA8014CD}"/>
              </a:ext>
            </a:extLst>
          </p:cNvPr>
          <p:cNvSpPr txBox="1"/>
          <p:nvPr/>
        </p:nvSpPr>
        <p:spPr>
          <a:xfrm>
            <a:off x="4614060" y="4236135"/>
            <a:ext cx="2692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Access-Control-Allow-Origin: </a:t>
            </a:r>
          </a:p>
          <a:p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https://example.com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0015F1-780A-FF06-76C3-30458156C495}"/>
              </a:ext>
            </a:extLst>
          </p:cNvPr>
          <p:cNvSpPr txBox="1"/>
          <p:nvPr/>
        </p:nvSpPr>
        <p:spPr>
          <a:xfrm>
            <a:off x="3223305" y="719021"/>
            <a:ext cx="269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https://example.com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2C6C1C-CEE9-378A-53BF-BB854B7B3304}"/>
              </a:ext>
            </a:extLst>
          </p:cNvPr>
          <p:cNvSpPr txBox="1"/>
          <p:nvPr/>
        </p:nvSpPr>
        <p:spPr>
          <a:xfrm>
            <a:off x="6004815" y="719021"/>
            <a:ext cx="269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https://target.com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F9803-AA9B-D163-CA9F-43C58879434A}"/>
              </a:ext>
            </a:extLst>
          </p:cNvPr>
          <p:cNvSpPr txBox="1"/>
          <p:nvPr/>
        </p:nvSpPr>
        <p:spPr>
          <a:xfrm>
            <a:off x="4614060" y="2831143"/>
            <a:ext cx="269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Malicious </a:t>
            </a:r>
            <a:r>
              <a:rPr lang="en-US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js</a:t>
            </a:r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fetch</a:t>
            </a:r>
          </a:p>
        </p:txBody>
      </p:sp>
      <p:sp>
        <p:nvSpPr>
          <p:cNvPr id="16" name="화살표: 왼쪽 20">
            <a:extLst>
              <a:ext uri="{FF2B5EF4-FFF2-40B4-BE49-F238E27FC236}">
                <a16:creationId xmlns:a16="http://schemas.microsoft.com/office/drawing/2014/main" id="{8221E7D5-4EBD-18B9-AF9C-5C2364629970}"/>
              </a:ext>
            </a:extLst>
          </p:cNvPr>
          <p:cNvSpPr/>
          <p:nvPr/>
        </p:nvSpPr>
        <p:spPr>
          <a:xfrm rot="16200000">
            <a:off x="3411711" y="4665407"/>
            <a:ext cx="1710688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Do bad stuff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8076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D0F0D-1B24-3D7D-7EA4-F7E10A7378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78A25A-C87F-D4F4-096F-CE1DF29FDCF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잠시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넘어와서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EDE077-DC1C-11A4-59B0-DFBC03B7727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 Security Policy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708CE7-DDF6-23DA-519F-A40D0E22DBE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9DF684-6F38-8C5C-580E-7F686C93AC32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758E0E3-4975-9D8A-EB27-304F743E2E8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FF4E866-03CD-A556-226E-B21B9C4275A4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4C8B78-0C08-3B9B-6CD6-46601BC94A3B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허용되는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Content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제한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669388-2AAF-EB46-7D54-1B18395D465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5F1C703-7EF3-EC50-4438-750E3EA1448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0EF828-F2AD-D889-9704-9170FE8043E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C80A7CE-1F76-CA8B-877E-9FCFDA7C2CC0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2174756-0CA5-E8F7-545F-4FA1F14615E6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1299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1433</TotalTime>
  <Words>414</Words>
  <Application>Microsoft Office PowerPoint</Application>
  <PresentationFormat>On-screen Show (4:3)</PresentationFormat>
  <Paragraphs>108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Calibri</vt:lpstr>
      <vt:lpstr>D2Coding</vt:lpstr>
      <vt:lpstr>Arial</vt:lpstr>
      <vt:lpstr>Times New Roman</vt:lpstr>
      <vt:lpstr>맑은 고딕</vt:lpstr>
      <vt:lpstr>KoPub돋움체_Pro Bold</vt:lpstr>
      <vt:lpstr>Calibri Light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223</cp:revision>
  <dcterms:created xsi:type="dcterms:W3CDTF">2025-07-26T06:54:06Z</dcterms:created>
  <dcterms:modified xsi:type="dcterms:W3CDTF">2025-09-02T05:30:31Z</dcterms:modified>
</cp:coreProperties>
</file>

<file path=docProps/thumbnail.jpeg>
</file>